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23" r:id="rId2"/>
    <p:sldId id="256" r:id="rId3"/>
    <p:sldId id="258" r:id="rId4"/>
    <p:sldId id="307" r:id="rId5"/>
    <p:sldId id="485" r:id="rId6"/>
    <p:sldId id="500" r:id="rId7"/>
    <p:sldId id="483" r:id="rId8"/>
    <p:sldId id="457" r:id="rId9"/>
    <p:sldId id="471" r:id="rId10"/>
    <p:sldId id="501" r:id="rId11"/>
    <p:sldId id="504" r:id="rId12"/>
    <p:sldId id="502" r:id="rId13"/>
    <p:sldId id="503" r:id="rId14"/>
    <p:sldId id="505" r:id="rId15"/>
    <p:sldId id="506" r:id="rId16"/>
    <p:sldId id="486" r:id="rId17"/>
    <p:sldId id="498" r:id="rId18"/>
    <p:sldId id="499" r:id="rId19"/>
    <p:sldId id="507" r:id="rId20"/>
    <p:sldId id="508" r:id="rId21"/>
    <p:sldId id="509" r:id="rId22"/>
    <p:sldId id="510" r:id="rId23"/>
    <p:sldId id="511" r:id="rId24"/>
    <p:sldId id="512" r:id="rId25"/>
    <p:sldId id="513" r:id="rId26"/>
    <p:sldId id="514" r:id="rId27"/>
    <p:sldId id="515" r:id="rId28"/>
    <p:sldId id="265" r:id="rId2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Urcuqui" initials="CU" lastIdx="2" clrIdx="0">
    <p:extLst>
      <p:ext uri="{19B8F6BF-5375-455C-9EA6-DF929625EA0E}">
        <p15:presenceInfo xmlns:p15="http://schemas.microsoft.com/office/powerpoint/2012/main" userId="4cb82a53f40ede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9771D-871E-44E4-AA0A-AD673C5744C3}" type="datetimeFigureOut">
              <a:rPr lang="es-CO" smtClean="0"/>
              <a:t>24/09/2020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9977B-5A33-4428-A91D-A4FED04AB6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7745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6A38-8AF9-4474-AB99-F282E2900231}" type="datetime1">
              <a:rPr lang="es-CO" smtClean="0"/>
              <a:t>24/09/2020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95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937-091A-44C0-85B6-4E4120F9E169}" type="datetime1">
              <a:rPr lang="es-CO" smtClean="0"/>
              <a:t>24/09/2020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7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4EDF-9F37-4538-845F-44C54E437C5C}" type="datetime1">
              <a:rPr lang="es-CO" smtClean="0"/>
              <a:t>24/09/2020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21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AB086-0955-4506-98BF-51B70324519F}" type="datetime1">
              <a:rPr lang="es-CO" smtClean="0"/>
              <a:t>24/09/2020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0080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2B7FF-807F-431D-85B2-806AE4A68A98}" type="datetime1">
              <a:rPr lang="es-CO" smtClean="0"/>
              <a:t>24/09/2020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8704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63E7B-8779-4847-BB6C-42B776E82F77}" type="datetime1">
              <a:rPr lang="es-CO" smtClean="0"/>
              <a:t>24/09/2020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15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65D0F-807A-4B9F-AB19-158207798EF6}" type="datetime1">
              <a:rPr lang="es-CO" smtClean="0"/>
              <a:t>24/09/2020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0300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08C50-0512-49AE-B3B1-4F0064066B72}" type="datetime1">
              <a:rPr lang="es-CO" smtClean="0"/>
              <a:t>24/09/2020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156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2061-93FE-49A3-A075-44EDBA130B4A}" type="datetime1">
              <a:rPr lang="es-CO" smtClean="0"/>
              <a:t>24/09/2020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808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5AD9-A404-479F-986A-B89382580660}" type="datetime1">
              <a:rPr lang="es-CO" smtClean="0"/>
              <a:t>24/09/2020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994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EEA60-9CFB-4C6B-90E8-902328DB353A}" type="datetime1">
              <a:rPr lang="es-CO" smtClean="0"/>
              <a:t>24/09/2020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7103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09B35-DBF2-4EF3-A73B-DF08F1989C59}" type="datetime1">
              <a:rPr lang="es-CO" smtClean="0"/>
              <a:t>24/09/2020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066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beautifier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fJ02Y689G8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26BCBD-6225-426F-A1F6-8AAEDE6D9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004B496-C806-4F1D-B88A-D801C809B70C}"/>
              </a:ext>
            </a:extLst>
          </p:cNvPr>
          <p:cNvSpPr txBox="1"/>
          <p:nvPr/>
        </p:nvSpPr>
        <p:spPr>
          <a:xfrm>
            <a:off x="2634343" y="2090172"/>
            <a:ext cx="69233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El material utilizado y el conocimiento presentado es solo para FINES ACADEMICOS, se espera que el espectador utilice estas experiencias con la </a:t>
            </a:r>
            <a:r>
              <a:rPr lang="es-CO" sz="2800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esperanza</a:t>
            </a:r>
            <a:r>
              <a:rPr lang="es-CO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 que tengamos una mejor </a:t>
            </a:r>
            <a:r>
              <a:rPr lang="es-CO" sz="2800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seguridad</a:t>
            </a:r>
            <a:r>
              <a:rPr lang="es-CO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 en el </a:t>
            </a:r>
            <a:r>
              <a:rPr lang="es-CO" sz="2800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ciberespacio</a:t>
            </a:r>
            <a:endParaRPr lang="es-CO" sz="1600" u="sng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88F95AA5-4BDC-4418-9510-8C43F0F66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257964"/>
            <a:ext cx="4553527" cy="260003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| ￣￣￣￣￣￣￣￣ |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| Los hackers                |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| NO son                       |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|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ystem-ui"/>
              </a:rPr>
              <a:t>ciberdelincuentes</a:t>
            </a: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    |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| ＿＿＿＿＿＿＿＿ |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(\__/) ||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(•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system-ui"/>
              </a:rPr>
              <a:t>ㅅ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system-ui"/>
              </a:rPr>
              <a:t>•) ||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FFFFFF"/>
                </a:solidFill>
                <a:effectLst/>
                <a:latin typeface="system-ui"/>
              </a:rPr>
              <a:t> /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system-ui"/>
              </a:rPr>
              <a:t>　 </a:t>
            </a:r>
            <a:r>
              <a:rPr lang="ja-JP" altLang="en-US" b="0" i="0" dirty="0">
                <a:solidFill>
                  <a:srgbClr val="FFFFFF"/>
                </a:solidFill>
                <a:effectLst/>
                <a:latin typeface="system-ui"/>
              </a:rPr>
              <a:t>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99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F697C-414E-42E8-A4CA-6BF088FBC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5807DC-1DA9-4F26-B5EA-409334BB6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6E88FCA-D520-4D2E-A149-533922ED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10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D062697-E0DB-47FD-B7A4-BD6253448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449"/>
            <a:ext cx="12192000" cy="5981102"/>
          </a:xfrm>
          <a:prstGeom prst="rect">
            <a:avLst/>
          </a:prstGeom>
        </p:spPr>
      </p:pic>
      <p:sp>
        <p:nvSpPr>
          <p:cNvPr id="6" name="Abrir llave 5">
            <a:extLst>
              <a:ext uri="{FF2B5EF4-FFF2-40B4-BE49-F238E27FC236}">
                <a16:creationId xmlns:a16="http://schemas.microsoft.com/office/drawing/2014/main" id="{97CF673A-D546-49BF-BEBF-5733BA76C506}"/>
              </a:ext>
            </a:extLst>
          </p:cNvPr>
          <p:cNvSpPr/>
          <p:nvPr/>
        </p:nvSpPr>
        <p:spPr>
          <a:xfrm>
            <a:off x="6299200" y="1542473"/>
            <a:ext cx="64655" cy="2215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89BB64B-68AB-44B9-A1F9-545E1F426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14" y="3303166"/>
            <a:ext cx="5326386" cy="27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17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B7A02A-0B57-4718-B020-8DC7B835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EC36C2-50CE-4AE6-993E-6F12CE1C6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00D68F4-6EDF-4DBB-B0BE-5D08A7C69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11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D2A5F70-8228-43EA-A41D-B00581A54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101" y="0"/>
            <a:ext cx="5121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95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FD655F-8091-4697-A8D1-132637B99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E87FE9-B8AC-4207-9B0A-08BACBE1A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5C95C2-EC21-4C91-A7FB-B4B19003C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12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48533C-6F20-47EC-B185-4C7901B6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008"/>
            <a:ext cx="12192000" cy="582598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3704ADE-1221-49C2-AE32-918B76C52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580" y="5807040"/>
            <a:ext cx="89820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06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ABB83B-6768-4BDD-8A6E-927466E79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7788C2-DA05-4BAE-90A9-BCA7612EA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788B4D-7ABD-48EE-AF90-E66E083E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13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7E0F0C8-7265-4CBB-BD11-FF18D2BAD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228"/>
            <a:ext cx="12192000" cy="5741544"/>
          </a:xfrm>
          <a:prstGeom prst="rect">
            <a:avLst/>
          </a:prstGeom>
        </p:spPr>
      </p:pic>
      <p:sp>
        <p:nvSpPr>
          <p:cNvPr id="6" name="Abrir llave 5">
            <a:extLst>
              <a:ext uri="{FF2B5EF4-FFF2-40B4-BE49-F238E27FC236}">
                <a16:creationId xmlns:a16="http://schemas.microsoft.com/office/drawing/2014/main" id="{0199B342-18D0-4B07-BB32-6F6BE0C763D7}"/>
              </a:ext>
            </a:extLst>
          </p:cNvPr>
          <p:cNvSpPr/>
          <p:nvPr/>
        </p:nvSpPr>
        <p:spPr>
          <a:xfrm>
            <a:off x="5745018" y="1468582"/>
            <a:ext cx="230909" cy="2221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6A87E3C-9BD7-4EEC-8CC1-3DB67E698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14" y="3303166"/>
            <a:ext cx="5326386" cy="27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89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9CB1E-57A9-47B5-A4BE-A5AAB70DB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78B62A-4DD2-461C-9928-A156DEE8F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B34D10-EB39-438F-94A8-B59C42008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14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69C855-4617-49BB-AAF5-B419DCB40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547812"/>
            <a:ext cx="90773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29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F20BE-E3BC-4C78-8F9B-00B8CC8E6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76F301-5F9B-46A0-853B-4488D0241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0E2C604-4C81-4243-ACD1-17AE4D4E5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15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6BA7CDD-743D-46F0-BCB5-F9EA7EF8D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128"/>
            <a:ext cx="12192000" cy="42688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D59179F-603A-4A36-93D0-8C8AE0064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37" y="4992255"/>
            <a:ext cx="90011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44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104F2-59C5-40E8-BAEB-D13180BB6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D8CF1F-A3E7-4EEC-85E1-2B10CA5A5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16</a:t>
            </a:fld>
            <a:endParaRPr lang="es-CO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38AFB86B-CAA1-446D-9900-8CF76AB6B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90" y="1825625"/>
            <a:ext cx="5374410" cy="4351338"/>
          </a:xfrm>
        </p:spPr>
        <p:txBody>
          <a:bodyPr>
            <a:normAutofit/>
          </a:bodyPr>
          <a:lstStyle/>
          <a:p>
            <a:pPr lvl="1"/>
            <a:r>
              <a:rPr lang="es-CO" sz="32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2"/>
              </a:rPr>
              <a:t>https://beautifier.io/</a:t>
            </a:r>
            <a:endParaRPr lang="es-CO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lvl="1"/>
            <a:r>
              <a:rPr lang="es-CO" sz="32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Postman</a:t>
            </a:r>
            <a:endParaRPr lang="es-CO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lvl="1"/>
            <a:r>
              <a:rPr lang="es-CO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Python</a:t>
            </a:r>
          </a:p>
          <a:p>
            <a:pPr lvl="1"/>
            <a:endParaRPr lang="es-CO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3074" name="Picture 2" descr="Hack The Box Pentesting Labs Logo">
            <a:extLst>
              <a:ext uri="{FF2B5EF4-FFF2-40B4-BE49-F238E27FC236}">
                <a16:creationId xmlns:a16="http://schemas.microsoft.com/office/drawing/2014/main" id="{D29C95BC-F9A7-499B-9724-ED9E0E72A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73" y="2097424"/>
            <a:ext cx="5715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viendo, pantalla, gato, firmar&#10;&#10;Descripción generada automáticamente">
            <a:extLst>
              <a:ext uri="{FF2B5EF4-FFF2-40B4-BE49-F238E27FC236}">
                <a16:creationId xmlns:a16="http://schemas.microsoft.com/office/drawing/2014/main" id="{1726E426-A930-4E74-BDD9-5C1FCB0E1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70" y="3835400"/>
            <a:ext cx="4286250" cy="26574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45938DB-2503-4A60-A5A0-D118CBF99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590" y="3524107"/>
            <a:ext cx="3057565" cy="307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1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064A4E-F78C-4D90-AEB5-1BD838B46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F17E13-71CA-4580-97FD-8B02EB640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A14B3D-B973-4D39-8448-A82532FCC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17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CEA05E-E42F-46C5-9A12-09A5FBC1E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1" y="640570"/>
            <a:ext cx="11841018" cy="572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88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2589A6-A264-4DAB-AE09-00EF9F110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82E407-10BF-46BF-866F-2D7AEBE46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289956-41E6-4B92-975F-E63B9FABA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18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07126F9-5E4E-42F5-A960-68ABB6537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7" y="1947862"/>
            <a:ext cx="57626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5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0847D9-F9FD-4DF8-9FA7-CA200D2C4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B32BAF-DF6D-49FB-B7BD-033CCF6D2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2FF44A2-9EB4-491A-90A4-84F3E7331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19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32552EC-00E4-4128-8AD3-633141BF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816733"/>
            <a:ext cx="7391400" cy="268605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7F700AE-57CB-4371-B85E-93085ED80FE5}"/>
              </a:ext>
            </a:extLst>
          </p:cNvPr>
          <p:cNvSpPr txBox="1"/>
          <p:nvPr/>
        </p:nvSpPr>
        <p:spPr>
          <a:xfrm>
            <a:off x="2664785" y="5179940"/>
            <a:ext cx="6862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https://support.google.com/webmasters/answer/6062596?hl=es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9759106C-0E9E-4D42-9A31-6D17F1398E8D}"/>
              </a:ext>
            </a:extLst>
          </p:cNvPr>
          <p:cNvSpPr txBox="1">
            <a:spLocks/>
          </p:cNvSpPr>
          <p:nvPr/>
        </p:nvSpPr>
        <p:spPr>
          <a:xfrm>
            <a:off x="772487" y="3682170"/>
            <a:ext cx="10515600" cy="1497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7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Es un archivo hospedado en nuestro sitio principal web que se utiliza para que los robots de los buscadores rastreen contenido que no deseamos que sea indexado</a:t>
            </a:r>
          </a:p>
        </p:txBody>
      </p:sp>
    </p:spTree>
    <p:extLst>
      <p:ext uri="{BB962C8B-B14F-4D97-AF65-F5344CB8AC3E}">
        <p14:creationId xmlns:p14="http://schemas.microsoft.com/office/powerpoint/2010/main" val="2325561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imagen puede contener: tex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99" y="0"/>
            <a:ext cx="6858000" cy="68580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8800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568B5D-7223-4D9E-B036-3AE9ACC9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C8C42F-E626-4209-8179-B70E90746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D31C71-81D4-46A7-8D06-A67D1543B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20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7A4E71-C443-4D7E-B07F-279170DF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323850"/>
            <a:ext cx="798195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46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2FCEE-3F1F-4E14-A8B7-A9BBC54F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A3B29A-45E9-48C3-BC46-5FF3EAC76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D1E8E7-6B13-4D66-A078-E4AD16B8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21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9BC2FD1-CCE0-4B38-AD3F-3FA6545F2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44" y="563418"/>
            <a:ext cx="9685112" cy="55279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3736DB8-95A7-4357-83EF-B55710A36EDD}"/>
              </a:ext>
            </a:extLst>
          </p:cNvPr>
          <p:cNvSpPr txBox="1"/>
          <p:nvPr/>
        </p:nvSpPr>
        <p:spPr>
          <a:xfrm>
            <a:off x="1253444" y="6270769"/>
            <a:ext cx="9685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https://github.com/danielmiessler/SecLists/blob/master/Discovery/Web-Content/common.txt</a:t>
            </a:r>
          </a:p>
        </p:txBody>
      </p:sp>
    </p:spTree>
    <p:extLst>
      <p:ext uri="{BB962C8B-B14F-4D97-AF65-F5344CB8AC3E}">
        <p14:creationId xmlns:p14="http://schemas.microsoft.com/office/powerpoint/2010/main" val="291190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3762F8-3173-432F-87BF-01B180518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ABD62E-7C05-49EF-867C-99CC47BA7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B2BFE2-8145-4785-BA5B-E7B8FF61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22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357122-7F52-4DEA-A6B8-2814B4B9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552"/>
            <a:ext cx="12192000" cy="621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74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CDDD84-2BBF-437E-8633-39EE3B23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20828D-D8B2-4B2A-8613-22855E9AB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E4D96C0-BED5-4BD9-AB62-A8A0FF946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23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9C7F464-9232-4195-BC8D-D5FC19442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951"/>
            <a:ext cx="12192000" cy="420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70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EFDE61-A77B-46A3-9DD8-292435C99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51448D-A20C-44B9-A36A-CDB4654FE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47FCD4F-9A88-4D73-B10F-89C073CC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24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CACE27C-193D-46C2-951A-AA0E70FD6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2195512"/>
            <a:ext cx="75819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7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7D5F0-35AE-4979-A57A-5BB473122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8AF13D-B338-45A1-9515-1759CF4E4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186931A-B76B-4834-A0CE-0693B854D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25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32AA76-EC95-42D1-BD48-941D78A1C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596"/>
            <a:ext cx="12192000" cy="601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32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405A56-4DF3-456C-BB83-1FDC0326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83F0EF-750F-4776-A669-85F87A339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C221DC6-FA98-43FC-8A6E-EEEBEED9C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26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015768-D02F-4230-B717-C9DB2D277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476250"/>
            <a:ext cx="7848600" cy="5905500"/>
          </a:xfrm>
          <a:prstGeom prst="rect">
            <a:avLst/>
          </a:prstGeom>
        </p:spPr>
      </p:pic>
      <p:sp>
        <p:nvSpPr>
          <p:cNvPr id="6" name="Cerrar llave 5">
            <a:extLst>
              <a:ext uri="{FF2B5EF4-FFF2-40B4-BE49-F238E27FC236}">
                <a16:creationId xmlns:a16="http://schemas.microsoft.com/office/drawing/2014/main" id="{7A373CAB-DFB5-4B74-8423-89DEDBA23756}"/>
              </a:ext>
            </a:extLst>
          </p:cNvPr>
          <p:cNvSpPr/>
          <p:nvPr/>
        </p:nvSpPr>
        <p:spPr>
          <a:xfrm rot="5400000">
            <a:off x="5662242" y="1645247"/>
            <a:ext cx="674254" cy="7077828"/>
          </a:xfrm>
          <a:prstGeom prst="rightBrace">
            <a:avLst/>
          </a:prstGeom>
          <a:solidFill>
            <a:srgbClr val="FF0000"/>
          </a:solidFill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47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036F8-9B5B-4A30-A8CB-CFBE90CD4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EC9492-73D5-4536-9723-C18BE5E8C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353EAD-DB83-4B26-8269-4E417B552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27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CD3535C-BF4B-4FB9-9066-CB6857C6A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707"/>
            <a:ext cx="12192000" cy="416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31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qfJ02Y689G8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2000" y="2857500"/>
            <a:ext cx="3048000" cy="228600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29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5177642" y="1611824"/>
            <a:ext cx="6923313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Christian Camilo Urcuqui López</a:t>
            </a:r>
          </a:p>
          <a:p>
            <a:pPr algn="ctr"/>
            <a:r>
              <a:rPr lang="es-CO" sz="2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Ing. Sistemas, Magister en Informática y Telecomunicaciones</a:t>
            </a:r>
          </a:p>
          <a:p>
            <a:pPr algn="ctr"/>
            <a:r>
              <a:rPr lang="es-CO" sz="2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Big Data </a:t>
            </a:r>
            <a:r>
              <a:rPr lang="es-CO" sz="2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Scientist</a:t>
            </a:r>
            <a:endParaRPr lang="es-CO" sz="2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Director de TI –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Quantil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S.A.S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Grupo de investigación i2t - ICESI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Ciberseguridad y ciencia de datos aplicada</a:t>
            </a:r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</a:t>
            </a:fld>
            <a:endParaRPr lang="es-C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7D1C90-C944-45AB-9008-47EC4695A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73" y="0"/>
            <a:ext cx="5143500" cy="6858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156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072445" y="3640254"/>
            <a:ext cx="5319433" cy="2076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Steve Wozniak 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F72D119F-8562-42DA-AE9A-70D44FDCF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Steve Wozniak Conferencista Motivacional | Aurum Speakers">
            <a:extLst>
              <a:ext uri="{FF2B5EF4-FFF2-40B4-BE49-F238E27FC236}">
                <a16:creationId xmlns:a16="http://schemas.microsoft.com/office/drawing/2014/main" id="{DFF3A01C-DC8E-48F4-97A7-CA2F3FD58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8" r="5611" b="3"/>
          <a:stretch/>
        </p:blipFill>
        <p:spPr bwMode="auto">
          <a:xfrm>
            <a:off x="4" y="4"/>
            <a:ext cx="5234519" cy="621062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cker culture traces back to an illegal device made by Apple's co-founder.  Now it's for sale. | Pittsburgh Post-Gazette">
            <a:extLst>
              <a:ext uri="{FF2B5EF4-FFF2-40B4-BE49-F238E27FC236}">
                <a16:creationId xmlns:a16="http://schemas.microsoft.com/office/drawing/2014/main" id="{4D4DAC24-9A7C-440E-8D52-D709713E3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04145"/>
            <a:ext cx="3648111" cy="255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25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F057804-51C5-40D1-8FD0-AB74F4FAF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47" b="225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0536BE-9FE2-49D3-BC49-CDC4DDF82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F3034EF-BFAE-4255-A656-297DAB7FEC3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269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n relacionada">
            <a:extLst>
              <a:ext uri="{FF2B5EF4-FFF2-40B4-BE49-F238E27FC236}">
                <a16:creationId xmlns:a16="http://schemas.microsoft.com/office/drawing/2014/main" id="{9B8A9168-A14B-4D04-860C-5B847C361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6" b="10685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709448" y="1913950"/>
            <a:ext cx="4204137" cy="1342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latin typeface="+mj-lt"/>
                <a:ea typeface="+mj-ea"/>
                <a:cs typeface="+mj-cs"/>
              </a:rPr>
              <a:t>Nmap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951456F-E56B-4086-AF72-61D02227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Es un </a:t>
            </a:r>
            <a:r>
              <a:rPr lang="en-US" sz="1800" b="1" dirty="0" err="1"/>
              <a:t>programa</a:t>
            </a:r>
            <a:r>
              <a:rPr lang="en-US" sz="1800" b="1" dirty="0"/>
              <a:t> de </a:t>
            </a:r>
            <a:r>
              <a:rPr lang="en-US" sz="1800" b="1" dirty="0" err="1"/>
              <a:t>código</a:t>
            </a:r>
            <a:r>
              <a:rPr lang="en-US" sz="1800" b="1" dirty="0"/>
              <a:t> </a:t>
            </a:r>
            <a:r>
              <a:rPr lang="en-US" sz="1800" b="1" dirty="0" err="1"/>
              <a:t>abierto</a:t>
            </a:r>
            <a:r>
              <a:rPr lang="en-US" sz="1800" b="1" dirty="0"/>
              <a:t> para el </a:t>
            </a:r>
            <a:r>
              <a:rPr lang="en-US" sz="1800" b="1" dirty="0" err="1"/>
              <a:t>rastreo</a:t>
            </a:r>
            <a:r>
              <a:rPr lang="en-US" sz="1800" b="1" dirty="0"/>
              <a:t> de </a:t>
            </a:r>
            <a:r>
              <a:rPr lang="en-US" sz="1800" b="1" dirty="0" err="1"/>
              <a:t>equipos</a:t>
            </a:r>
            <a:r>
              <a:rPr lang="en-US" sz="1800" b="1" dirty="0"/>
              <a:t>, </a:t>
            </a:r>
            <a:r>
              <a:rPr lang="en-US" sz="1800" b="1" dirty="0" err="1"/>
              <a:t>puertos</a:t>
            </a:r>
            <a:r>
              <a:rPr lang="en-US" sz="1800" b="1" dirty="0"/>
              <a:t>, </a:t>
            </a:r>
            <a:r>
              <a:rPr lang="en-US" sz="1800" b="1" dirty="0" err="1"/>
              <a:t>servicios</a:t>
            </a:r>
            <a:r>
              <a:rPr lang="en-US" sz="1800" b="1" dirty="0"/>
              <a:t> y </a:t>
            </a:r>
            <a:r>
              <a:rPr lang="en-US" sz="1800" b="1" dirty="0" err="1"/>
              <a:t>sistemas</a:t>
            </a:r>
            <a:r>
              <a:rPr lang="en-US" sz="1800" b="1" dirty="0"/>
              <a:t> </a:t>
            </a:r>
            <a:r>
              <a:rPr lang="en-US" sz="1800" b="1" dirty="0" err="1"/>
              <a:t>operativos</a:t>
            </a:r>
            <a:r>
              <a:rPr lang="en-US" sz="1800" b="1" dirty="0"/>
              <a:t> de una </a:t>
            </a:r>
            <a:r>
              <a:rPr lang="en-US" sz="1800" b="1" dirty="0" err="1"/>
              <a:t>infraestructura</a:t>
            </a:r>
            <a:r>
              <a:rPr lang="en-US" sz="1800" b="1" dirty="0"/>
              <a:t> de TI. </a:t>
            </a:r>
          </a:p>
          <a:p>
            <a:pPr marL="0" indent="0">
              <a:buNone/>
            </a:pPr>
            <a:r>
              <a:rPr lang="en-US" sz="1800" b="1" dirty="0"/>
              <a:t>https://nmap.org/</a:t>
            </a:r>
          </a:p>
          <a:p>
            <a:pPr marL="0"/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783921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663276-89E9-4278-AE4E-89F2607BD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7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653D6B4-7964-488E-B3B4-436C4AD451C4}"/>
              </a:ext>
            </a:extLst>
          </p:cNvPr>
          <p:cNvSpPr txBox="1"/>
          <p:nvPr/>
        </p:nvSpPr>
        <p:spPr>
          <a:xfrm>
            <a:off x="0" y="13652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Redes basadas en servidor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386EC9A-63A1-42CF-8A63-E36941316E8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7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 este tipo de redes existen unos nodos responsables (servidores) de la gestión de los recursos y de prestar sus servicios a los clientes que lo solicitan.</a:t>
            </a:r>
          </a:p>
          <a:p>
            <a:pPr marL="0" indent="0">
              <a:buNone/>
            </a:pPr>
            <a:r>
              <a:rPr lang="es-CO" sz="27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Dependiendo de las necesidades se pueden encontrar distintos tipos de servidores con distintas características y funciones, entre algunos de estos se encuentran:</a:t>
            </a:r>
          </a:p>
          <a:p>
            <a:pPr lvl="0"/>
            <a:r>
              <a:rPr lang="es-CO" sz="27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Servidores de archivos e impresión</a:t>
            </a:r>
          </a:p>
          <a:p>
            <a:pPr lvl="0"/>
            <a:r>
              <a:rPr lang="es-CO" sz="27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Servidores de aplicaciones</a:t>
            </a:r>
          </a:p>
          <a:p>
            <a:pPr lvl="0"/>
            <a:r>
              <a:rPr lang="es-CO" sz="27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Servidores de correo electrónico </a:t>
            </a:r>
          </a:p>
          <a:p>
            <a:pPr lvl="0"/>
            <a:r>
              <a:rPr lang="es-CO" sz="27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Servidores web</a:t>
            </a:r>
          </a:p>
          <a:p>
            <a:pPr lvl="0"/>
            <a:r>
              <a:rPr lang="es-CO" sz="27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Servidores de base de datos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E0B3387-7085-48A8-93A6-38A685785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093" y="4728411"/>
            <a:ext cx="6259907" cy="21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00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3814207"/>
            <a:ext cx="3709392" cy="2782044"/>
          </a:xfr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8</a:t>
            </a:fld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032163"/>
            <a:ext cx="3709392" cy="278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65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sz="8000" dirty="0">
                <a:solidFill>
                  <a:schemeClr val="bg1"/>
                </a:solidFill>
                <a:latin typeface="HACKED" panose="02000500000000000000" pitchFamily="2" charset="0"/>
              </a:rPr>
              <a:t>HACKER </a:t>
            </a:r>
          </a:p>
          <a:p>
            <a:pPr marL="0" indent="0" algn="ctr">
              <a:buNone/>
            </a:pPr>
            <a:r>
              <a:rPr lang="es-CO" sz="8000" dirty="0" err="1">
                <a:solidFill>
                  <a:schemeClr val="bg1"/>
                </a:solidFill>
                <a:latin typeface="HACKED" panose="02000500000000000000" pitchFamily="2" charset="0"/>
              </a:rPr>
              <a:t>Warning</a:t>
            </a:r>
            <a:r>
              <a:rPr lang="es-CO" sz="8000" dirty="0">
                <a:solidFill>
                  <a:schemeClr val="bg1"/>
                </a:solidFill>
                <a:latin typeface="HACKED" panose="02000500000000000000" pitchFamily="2" charset="0"/>
              </a:rPr>
              <a:t>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76950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315</Words>
  <Application>Microsoft Office PowerPoint</Application>
  <PresentationFormat>Panorámica</PresentationFormat>
  <Paragraphs>62</Paragraphs>
  <Slides>28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5" baseType="lpstr">
      <vt:lpstr>Arial</vt:lpstr>
      <vt:lpstr>Berlin Sans FB Demi</vt:lpstr>
      <vt:lpstr>Calibri</vt:lpstr>
      <vt:lpstr>Calibri Light</vt:lpstr>
      <vt:lpstr>HACKED</vt:lpstr>
      <vt:lpstr>system-ui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Christian Urcuqui</dc:creator>
  <cp:lastModifiedBy>Christian Urcuqui</cp:lastModifiedBy>
  <cp:revision>15</cp:revision>
  <dcterms:created xsi:type="dcterms:W3CDTF">2020-09-23T23:42:51Z</dcterms:created>
  <dcterms:modified xsi:type="dcterms:W3CDTF">2020-09-24T22:13:48Z</dcterms:modified>
</cp:coreProperties>
</file>